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3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.Te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16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Driven Hotel Revenue Analysis Using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28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Predictive Analytics &amp; Business Intelligence for the Hotel Industry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0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Vemuri Venkata Sathwik Kumar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Course: 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B.Tech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CSE (AIML)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869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Tools: Power BI, DAX, Power Query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050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Dataset: Hotel Booking Dataset (2015–2020)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704" y="673768"/>
            <a:ext cx="12849727" cy="205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4:</a:t>
            </a:r>
          </a:p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AI Future &amp; </a:t>
            </a:r>
          </a:p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Intelligence</a:t>
            </a:r>
          </a:p>
        </p:txBody>
      </p:sp>
      <p:sp>
        <p:nvSpPr>
          <p:cNvPr id="4" name="Shape 2"/>
          <p:cNvSpPr/>
          <p:nvPr/>
        </p:nvSpPr>
        <p:spPr>
          <a:xfrm>
            <a:off x="2935724" y="4479965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96" y="2220992"/>
            <a:ext cx="502682" cy="50268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3548" y="2371725"/>
            <a:ext cx="200978" cy="2009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4739" y="3037761"/>
            <a:ext cx="3925729" cy="900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Forecasting (Time Series)</a:t>
            </a: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E0D6DE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ADR  Forecasting(Time Series)</a:t>
            </a: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1724739" y="4137184"/>
            <a:ext cx="375463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Influencers (AI-driven insights)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1534358" y="4964311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96" y="4712970"/>
            <a:ext cx="502682" cy="502682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3548" y="4863703"/>
            <a:ext cx="200978" cy="200978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724739" y="5383173"/>
            <a:ext cx="392572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  <p:sp>
        <p:nvSpPr>
          <p:cNvPr id="19" name="Shape 8"/>
          <p:cNvSpPr/>
          <p:nvPr/>
        </p:nvSpPr>
        <p:spPr>
          <a:xfrm>
            <a:off x="1534358" y="6210300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96" y="5958959"/>
            <a:ext cx="502682" cy="502682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3548" y="6109692"/>
            <a:ext cx="200978" cy="200978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1724739" y="4712970"/>
            <a:ext cx="3136266" cy="217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Demand trend prediction</a:t>
            </a: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Cancellation Forecasting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6330077" y="2193131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5" name="Text 11"/>
          <p:cNvSpPr/>
          <p:nvPr/>
        </p:nvSpPr>
        <p:spPr>
          <a:xfrm>
            <a:off x="6330077" y="2537460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6" name="Text 12"/>
          <p:cNvSpPr/>
          <p:nvPr/>
        </p:nvSpPr>
        <p:spPr>
          <a:xfrm>
            <a:off x="6330077" y="2881789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8" name="Text 13"/>
          <p:cNvSpPr/>
          <p:nvPr/>
        </p:nvSpPr>
        <p:spPr>
          <a:xfrm>
            <a:off x="6330077" y="6646664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1139E2-3457-CCA3-1499-CCC58C7BA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15" y="1786514"/>
            <a:ext cx="8468400" cy="49023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801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19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AI-driven hotel analytics dashboard built.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revenue drivers and cancellation risks identified.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Predictive forecasting enabled via Power BI AI visuals.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business decision support.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58853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hotel data integration.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Machine Learning prediction models.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pricing optimization.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AI recommendation system.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E25E-5906-D8A5-99CE-B1AE9249F821}"/>
              </a:ext>
            </a:extLst>
          </p:cNvPr>
          <p:cNvSpPr txBox="1"/>
          <p:nvPr/>
        </p:nvSpPr>
        <p:spPr>
          <a:xfrm>
            <a:off x="1263315" y="6063916"/>
            <a:ext cx="11694695" cy="117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View the file through here   :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https://app.powerbi.com/groups/me/reports/373a65eb-259a-4eb0-81a1-4504e2753c43?ctid=9206f595-4edd-4d55-b874-c330b03c51d7&amp;pbi_source=linkShare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analyzes hotel booking data to generate revenue insights, customer behavior patterns, and predictive future trends using AI-driven analytics in Power BI.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542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64944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055263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3259336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962400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45281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Maximize hotel earnings.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3395424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364944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055263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3259336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445281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guest behavior.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93790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609511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299829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503902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6206966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Cancellation Analysis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revenue loss.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8548" y="5639991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609511"/>
            <a:ext cx="6408063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299829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503902"/>
            <a:ext cx="272177" cy="272177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85842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Forecasting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85842" y="669738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 future trends.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9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890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Hotels face significant challenges in managing revenue, high cancellation rates, and uncertain demand forecasting. Inefficient pricing and discount strategies further complicate operations.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30723"/>
            <a:ext cx="35015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fluctuations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cancellation rates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Uncertain demand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Inefficient pricing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83072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an AI-driven dashboard to analyze historical data and predict future revenue and demand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175"/>
            <a:ext cx="58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25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project utilizes the Kaggle Hotel Booking Dataset, covering over 100,000 bookings from 2015–2020. This comprehensive dataset provides crucial information for in-depth analysis.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43538"/>
            <a:ext cx="2079308" cy="20793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99911" y="3543538"/>
            <a:ext cx="18524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Years Covered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099911" y="4388287"/>
            <a:ext cx="1852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2015–2020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43538"/>
            <a:ext cx="2079308" cy="20793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43538"/>
            <a:ext cx="1852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Records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33957"/>
            <a:ext cx="18524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100,000+ bookings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43538"/>
            <a:ext cx="2079308" cy="20793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84117" y="3543538"/>
            <a:ext cx="1852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984117" y="4033957"/>
            <a:ext cx="185249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ADR, Lead Time, Market Segment, Customer Type, Cancellation Status, Meal &amp; Discount Tables.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66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was appended year-wise into a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Master Table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1393" y="490538"/>
            <a:ext cx="8816578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 &amp; Feature Engineering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21393" y="1246346"/>
            <a:ext cx="11387495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Rigorous data cleaning and feature engineering were performed to prepare the dataset for analysis, ensuring accuracy and enhancing predictive capabilities.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3" y="1837373"/>
            <a:ext cx="11387495" cy="49988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53117" y="5465800"/>
            <a:ext cx="1996136" cy="308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3553117" y="5862011"/>
            <a:ext cx="1996136" cy="42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nulls and fix datatypes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57653" y="5080557"/>
            <a:ext cx="1996136" cy="61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Creation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157653" y="5785237"/>
            <a:ext cx="1996136" cy="42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Engineer predictive features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71836" y="2361575"/>
            <a:ext cx="1996137" cy="61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Appending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71836" y="3066255"/>
            <a:ext cx="1996137" cy="42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Merge sources and align records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621393" y="6971228"/>
            <a:ext cx="11387495" cy="767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Cleaning: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Null handling, datatype fixes.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Appending: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Multiple yearly datasets combined into a single Master Table.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 Creation: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New columns like Arrival Date, Total Guests, Total Nights, Adjusted Revenue, and Lead Time Category.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558"/>
            <a:ext cx="6715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Model &amp; Measures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69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Star Schema Model was implemented, featuring a central Master Table supported by key lookup tables. This structure facilitates efficient data retrieval and robust KPI tracking.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94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Star Schema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5879"/>
            <a:ext cx="624470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 Table: Master Table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Supporting Tables: Meal Cost, Market Segment (Discounts)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94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Measures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75879"/>
            <a:ext cx="62447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Revenue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Loss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Rate 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per Booking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Growth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42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enabled advanced KPI tracking for comprehensive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61598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71711" y="984290"/>
            <a:ext cx="6002179" cy="117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1: Revenue Intelligence</a:t>
            </a:r>
            <a:endParaRPr lang="en-US" sz="3650" dirty="0"/>
          </a:p>
        </p:txBody>
      </p:sp>
      <p:sp>
        <p:nvSpPr>
          <p:cNvPr id="5" name="Text 1"/>
          <p:cNvSpPr/>
          <p:nvPr/>
        </p:nvSpPr>
        <p:spPr>
          <a:xfrm>
            <a:off x="7971711" y="2389227"/>
            <a:ext cx="6002179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dashboard provides a comprehensive view of revenue performance, including KPIs, trends, and seasonal analysis, with forecast-enabled insights.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7971711" y="3385542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8159234" y="3573066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Revenue KPIs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7971711" y="4208621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8159234" y="4396145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Trend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7971711" y="5031700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8159234" y="5219224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Segment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7971711" y="5854779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8159234" y="6042303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Seasonal Analysis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971711" y="6697266"/>
            <a:ext cx="6002179" cy="54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Insight: City hotels generated higher revenue during peak seasonal months.</a:t>
            </a:r>
            <a:endParaRPr lang="en-US" sz="1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3E8C27-8E83-E792-0748-90BB23F6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59" y="1861603"/>
            <a:ext cx="7234394" cy="4180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79" y="0"/>
            <a:ext cx="7556421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83632"/>
            <a:ext cx="7556421" cy="216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2: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&amp;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Risk Analytics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41407"/>
            <a:ext cx="53603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Dashboard Includes: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4406860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Guest distribution by country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Lead time behavior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type segmentation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Booking demand trends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1F3C7-D394-3525-3625-D5218F21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26" y="2133123"/>
            <a:ext cx="7358891" cy="42676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93018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4411" y="2133124"/>
            <a:ext cx="68222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3: Customer &amp; Risk Analytics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014410" y="3641407"/>
            <a:ext cx="48090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Loss &amp; Risk Dashboard Includes: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014410" y="4406860"/>
            <a:ext cx="682220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Rate 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Loss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Discount Impact on Revenue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trend over time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80729-B592-39BC-1914-894AFFFE0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9" y="1667516"/>
            <a:ext cx="6803271" cy="39477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616</Words>
  <Application>Microsoft Office PowerPoint</Application>
  <PresentationFormat>Custom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Manish kumar</cp:lastModifiedBy>
  <cp:revision>5</cp:revision>
  <dcterms:created xsi:type="dcterms:W3CDTF">2026-02-25T18:08:51Z</dcterms:created>
  <dcterms:modified xsi:type="dcterms:W3CDTF">2026-02-28T14:55:56Z</dcterms:modified>
</cp:coreProperties>
</file>